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6" r:id="rId5"/>
    <p:sldId id="260" r:id="rId6"/>
    <p:sldId id="261" r:id="rId7"/>
    <p:sldId id="257" r:id="rId8"/>
    <p:sldId id="267" r:id="rId9"/>
    <p:sldId id="268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C08C60-A518-482B-A1CD-EE9B87EFB059}" v="26" dt="2023-05-06T18:07:44.2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алика Исраилова" userId="05bc6063ecfc9998" providerId="LiveId" clId="{A2C08C60-A518-482B-A1CD-EE9B87EFB059}"/>
    <pc:docChg chg="undo custSel addSld delSld modSld modMainMaster">
      <pc:chgData name="Малика Исраилова" userId="05bc6063ecfc9998" providerId="LiveId" clId="{A2C08C60-A518-482B-A1CD-EE9B87EFB059}" dt="2023-05-07T08:23:43.116" v="755" actId="255"/>
      <pc:docMkLst>
        <pc:docMk/>
      </pc:docMkLst>
      <pc:sldChg chg="addSp delSp modSp mod setBg">
        <pc:chgData name="Малика Исраилова" userId="05bc6063ecfc9998" providerId="LiveId" clId="{A2C08C60-A518-482B-A1CD-EE9B87EFB059}" dt="2023-05-05T17:26:37.456" v="129" actId="1076"/>
        <pc:sldMkLst>
          <pc:docMk/>
          <pc:sldMk cId="1975036314" sldId="256"/>
        </pc:sldMkLst>
        <pc:spChg chg="mod">
          <ac:chgData name="Малика Исраилова" userId="05bc6063ecfc9998" providerId="LiveId" clId="{A2C08C60-A518-482B-A1CD-EE9B87EFB059}" dt="2023-05-05T17:25:53.723" v="120" actId="1076"/>
          <ac:spMkLst>
            <pc:docMk/>
            <pc:sldMk cId="1975036314" sldId="256"/>
            <ac:spMk id="2" creationId="{D6826259-10F6-5FB0-D6AD-5DB4E3FF2E17}"/>
          </ac:spMkLst>
        </pc:spChg>
        <pc:spChg chg="mod">
          <ac:chgData name="Малика Исраилова" userId="05bc6063ecfc9998" providerId="LiveId" clId="{A2C08C60-A518-482B-A1CD-EE9B87EFB059}" dt="2023-05-05T17:26:37.456" v="129" actId="1076"/>
          <ac:spMkLst>
            <pc:docMk/>
            <pc:sldMk cId="1975036314" sldId="256"/>
            <ac:spMk id="3" creationId="{22AC1B40-D64E-DE52-1215-593EAD375A8F}"/>
          </ac:spMkLst>
        </pc:spChg>
        <pc:spChg chg="mod">
          <ac:chgData name="Малика Исраилова" userId="05bc6063ecfc9998" providerId="LiveId" clId="{A2C08C60-A518-482B-A1CD-EE9B87EFB059}" dt="2023-05-05T17:26:27.566" v="127" actId="1076"/>
          <ac:spMkLst>
            <pc:docMk/>
            <pc:sldMk cId="1975036314" sldId="256"/>
            <ac:spMk id="4" creationId="{067C40AE-DBD1-16F2-5705-3DDA72EAB012}"/>
          </ac:spMkLst>
        </pc:spChg>
        <pc:picChg chg="add mod">
          <ac:chgData name="Малика Исраилова" userId="05bc6063ecfc9998" providerId="LiveId" clId="{A2C08C60-A518-482B-A1CD-EE9B87EFB059}" dt="2023-05-05T17:26:22.846" v="126" actId="1076"/>
          <ac:picMkLst>
            <pc:docMk/>
            <pc:sldMk cId="1975036314" sldId="256"/>
            <ac:picMk id="1026" creationId="{56B7A3A7-4BE2-6AC8-1944-565504CE744E}"/>
          </ac:picMkLst>
        </pc:picChg>
        <pc:picChg chg="add del">
          <ac:chgData name="Малика Исраилова" userId="05bc6063ecfc9998" providerId="LiveId" clId="{A2C08C60-A518-482B-A1CD-EE9B87EFB059}" dt="2023-05-05T17:25:20.962" v="115" actId="478"/>
          <ac:picMkLst>
            <pc:docMk/>
            <pc:sldMk cId="1975036314" sldId="256"/>
            <ac:picMk id="1028" creationId="{AF0EB605-135F-6BA1-06A5-1EC3B980C48F}"/>
          </ac:picMkLst>
        </pc:picChg>
        <pc:picChg chg="add mod">
          <ac:chgData name="Малика Исраилова" userId="05bc6063ecfc9998" providerId="LiveId" clId="{A2C08C60-A518-482B-A1CD-EE9B87EFB059}" dt="2023-05-05T17:25:49.270" v="119" actId="1076"/>
          <ac:picMkLst>
            <pc:docMk/>
            <pc:sldMk cId="1975036314" sldId="256"/>
            <ac:picMk id="1030" creationId="{BEBE0378-4A34-1FD4-F8AA-A6C0070C82FF}"/>
          </ac:picMkLst>
        </pc:picChg>
      </pc:sldChg>
      <pc:sldChg chg="modSp mod">
        <pc:chgData name="Малика Исраилова" userId="05bc6063ecfc9998" providerId="LiveId" clId="{A2C08C60-A518-482B-A1CD-EE9B87EFB059}" dt="2023-05-07T08:23:24.102" v="754" actId="20577"/>
        <pc:sldMkLst>
          <pc:docMk/>
          <pc:sldMk cId="1567010003" sldId="257"/>
        </pc:sldMkLst>
        <pc:spChg chg="mod">
          <ac:chgData name="Малика Исраилова" userId="05bc6063ecfc9998" providerId="LiveId" clId="{A2C08C60-A518-482B-A1CD-EE9B87EFB059}" dt="2023-05-06T18:08:20.972" v="482" actId="122"/>
          <ac:spMkLst>
            <pc:docMk/>
            <pc:sldMk cId="1567010003" sldId="257"/>
            <ac:spMk id="2" creationId="{AFF2E964-4FD5-5D20-F9B3-6003995FD0B9}"/>
          </ac:spMkLst>
        </pc:spChg>
        <pc:spChg chg="mod">
          <ac:chgData name="Малика Исраилова" userId="05bc6063ecfc9998" providerId="LiveId" clId="{A2C08C60-A518-482B-A1CD-EE9B87EFB059}" dt="2023-05-07T08:23:24.102" v="754" actId="20577"/>
          <ac:spMkLst>
            <pc:docMk/>
            <pc:sldMk cId="1567010003" sldId="257"/>
            <ac:spMk id="3" creationId="{400B4B0F-3FD6-34BC-A3A5-716E3C1B7A9B}"/>
          </ac:spMkLst>
        </pc:spChg>
      </pc:sldChg>
      <pc:sldChg chg="addSp delSp modSp mod">
        <pc:chgData name="Малика Исраилова" userId="05bc6063ecfc9998" providerId="LiveId" clId="{A2C08C60-A518-482B-A1CD-EE9B87EFB059}" dt="2023-05-06T17:20:29.590" v="209" actId="1076"/>
        <pc:sldMkLst>
          <pc:docMk/>
          <pc:sldMk cId="1156835911" sldId="258"/>
        </pc:sldMkLst>
        <pc:spChg chg="del mod">
          <ac:chgData name="Малика Исраилова" userId="05bc6063ecfc9998" providerId="LiveId" clId="{A2C08C60-A518-482B-A1CD-EE9B87EFB059}" dt="2023-05-06T17:18:30.149" v="169" actId="478"/>
          <ac:spMkLst>
            <pc:docMk/>
            <pc:sldMk cId="1156835911" sldId="258"/>
            <ac:spMk id="2" creationId="{74F398D5-B51B-5063-51F3-5F61C33F5FC0}"/>
          </ac:spMkLst>
        </pc:spChg>
        <pc:spChg chg="mod">
          <ac:chgData name="Малика Исраилова" userId="05bc6063ecfc9998" providerId="LiveId" clId="{A2C08C60-A518-482B-A1CD-EE9B87EFB059}" dt="2023-05-06T17:20:07.272" v="206" actId="1076"/>
          <ac:spMkLst>
            <pc:docMk/>
            <pc:sldMk cId="1156835911" sldId="258"/>
            <ac:spMk id="3" creationId="{5DE2F5AF-DB5F-6747-0C8F-ABA8681ABB56}"/>
          </ac:spMkLst>
        </pc:spChg>
        <pc:spChg chg="add mod">
          <ac:chgData name="Малика Исраилова" userId="05bc6063ecfc9998" providerId="LiveId" clId="{A2C08C60-A518-482B-A1CD-EE9B87EFB059}" dt="2023-05-06T17:20:29.590" v="209" actId="1076"/>
          <ac:spMkLst>
            <pc:docMk/>
            <pc:sldMk cId="1156835911" sldId="258"/>
            <ac:spMk id="5" creationId="{96422692-B74E-DCF5-926E-5250F8B7E030}"/>
          </ac:spMkLst>
        </pc:spChg>
      </pc:sldChg>
      <pc:sldChg chg="addSp delSp modSp mod">
        <pc:chgData name="Малика Исраилова" userId="05bc6063ecfc9998" providerId="LiveId" clId="{A2C08C60-A518-482B-A1CD-EE9B87EFB059}" dt="2023-05-06T18:38:25.342" v="552" actId="20577"/>
        <pc:sldMkLst>
          <pc:docMk/>
          <pc:sldMk cId="44568312" sldId="259"/>
        </pc:sldMkLst>
        <pc:spChg chg="mod">
          <ac:chgData name="Малика Исраилова" userId="05bc6063ecfc9998" providerId="LiveId" clId="{A2C08C60-A518-482B-A1CD-EE9B87EFB059}" dt="2023-05-06T17:27:49.083" v="364" actId="1076"/>
          <ac:spMkLst>
            <pc:docMk/>
            <pc:sldMk cId="44568312" sldId="259"/>
            <ac:spMk id="2" creationId="{462EC5D9-070E-5CF6-1D00-FB02411B989A}"/>
          </ac:spMkLst>
        </pc:spChg>
        <pc:spChg chg="del">
          <ac:chgData name="Малика Исраилова" userId="05bc6063ecfc9998" providerId="LiveId" clId="{A2C08C60-A518-482B-A1CD-EE9B87EFB059}" dt="2023-05-06T17:22:10.257" v="218" actId="478"/>
          <ac:spMkLst>
            <pc:docMk/>
            <pc:sldMk cId="44568312" sldId="259"/>
            <ac:spMk id="3" creationId="{27471D21-0035-3464-39F8-FD6B0F87FFF7}"/>
          </ac:spMkLst>
        </pc:spChg>
        <pc:spChg chg="add mod">
          <ac:chgData name="Малика Исраилова" userId="05bc6063ecfc9998" providerId="LiveId" clId="{A2C08C60-A518-482B-A1CD-EE9B87EFB059}" dt="2023-05-06T18:38:25.342" v="552" actId="20577"/>
          <ac:spMkLst>
            <pc:docMk/>
            <pc:sldMk cId="44568312" sldId="259"/>
            <ac:spMk id="4" creationId="{6B1EBB9C-363A-CE80-D104-12B0AF1DAEE0}"/>
          </ac:spMkLst>
        </pc:spChg>
        <pc:spChg chg="add del mod">
          <ac:chgData name="Малика Исраилова" userId="05bc6063ecfc9998" providerId="LiveId" clId="{A2C08C60-A518-482B-A1CD-EE9B87EFB059}" dt="2023-05-06T17:25:19.012" v="263" actId="478"/>
          <ac:spMkLst>
            <pc:docMk/>
            <pc:sldMk cId="44568312" sldId="259"/>
            <ac:spMk id="6" creationId="{F938A669-D6FC-4D23-5277-0ADCAA0285B2}"/>
          </ac:spMkLst>
        </pc:spChg>
        <pc:spChg chg="add del mod">
          <ac:chgData name="Малика Исраилова" userId="05bc6063ecfc9998" providerId="LiveId" clId="{A2C08C60-A518-482B-A1CD-EE9B87EFB059}" dt="2023-05-06T17:25:55.265" v="322" actId="478"/>
          <ac:spMkLst>
            <pc:docMk/>
            <pc:sldMk cId="44568312" sldId="259"/>
            <ac:spMk id="8" creationId="{70E7ED53-0220-8798-BCBF-A44A137651A1}"/>
          </ac:spMkLst>
        </pc:spChg>
        <pc:spChg chg="add del mod">
          <ac:chgData name="Малика Исраилова" userId="05bc6063ecfc9998" providerId="LiveId" clId="{A2C08C60-A518-482B-A1CD-EE9B87EFB059}" dt="2023-05-06T17:25:58.835" v="323" actId="478"/>
          <ac:spMkLst>
            <pc:docMk/>
            <pc:sldMk cId="44568312" sldId="259"/>
            <ac:spMk id="10" creationId="{D0930BE8-C94C-F610-1555-3C19ABA6D051}"/>
          </ac:spMkLst>
        </pc:spChg>
        <pc:spChg chg="add del mod">
          <ac:chgData name="Малика Исраилова" userId="05bc6063ecfc9998" providerId="LiveId" clId="{A2C08C60-A518-482B-A1CD-EE9B87EFB059}" dt="2023-05-06T17:26:12.331" v="344" actId="478"/>
          <ac:spMkLst>
            <pc:docMk/>
            <pc:sldMk cId="44568312" sldId="259"/>
            <ac:spMk id="12" creationId="{37622654-0579-F21A-AE6A-AE7A163DE8E3}"/>
          </ac:spMkLst>
        </pc:spChg>
      </pc:sldChg>
      <pc:sldChg chg="addSp delSp modSp mod">
        <pc:chgData name="Малика Исраилова" userId="05bc6063ecfc9998" providerId="LiveId" clId="{A2C08C60-A518-482B-A1CD-EE9B87EFB059}" dt="2023-05-06T18:39:44.292" v="562" actId="208"/>
        <pc:sldMkLst>
          <pc:docMk/>
          <pc:sldMk cId="331877920" sldId="260"/>
        </pc:sldMkLst>
        <pc:spChg chg="mod">
          <ac:chgData name="Малика Исраилова" userId="05bc6063ecfc9998" providerId="LiveId" clId="{A2C08C60-A518-482B-A1CD-EE9B87EFB059}" dt="2023-05-06T18:06:01.521" v="453" actId="14100"/>
          <ac:spMkLst>
            <pc:docMk/>
            <pc:sldMk cId="331877920" sldId="260"/>
            <ac:spMk id="2" creationId="{C389ED53-4CD3-A646-751E-4D33E92FE3BA}"/>
          </ac:spMkLst>
        </pc:spChg>
        <pc:spChg chg="del">
          <ac:chgData name="Малика Исраилова" userId="05bc6063ecfc9998" providerId="LiveId" clId="{A2C08C60-A518-482B-A1CD-EE9B87EFB059}" dt="2023-05-04T17:11:43.611" v="65" actId="478"/>
          <ac:spMkLst>
            <pc:docMk/>
            <pc:sldMk cId="331877920" sldId="260"/>
            <ac:spMk id="3" creationId="{DEAC01B3-85D1-0BA3-6F20-34963DD4C521}"/>
          </ac:spMkLst>
        </pc:spChg>
        <pc:picChg chg="add mod">
          <ac:chgData name="Малика Исраилова" userId="05bc6063ecfc9998" providerId="LiveId" clId="{A2C08C60-A518-482B-A1CD-EE9B87EFB059}" dt="2023-05-04T17:12:14.488" v="72" actId="1076"/>
          <ac:picMkLst>
            <pc:docMk/>
            <pc:sldMk cId="331877920" sldId="260"/>
            <ac:picMk id="4" creationId="{42617D2A-1A46-2F88-BF4C-5E37946CE630}"/>
          </ac:picMkLst>
        </pc:picChg>
        <pc:picChg chg="add mod">
          <ac:chgData name="Малика Исраилова" userId="05bc6063ecfc9998" providerId="LiveId" clId="{A2C08C60-A518-482B-A1CD-EE9B87EFB059}" dt="2023-05-06T18:39:31.470" v="560" actId="208"/>
          <ac:picMkLst>
            <pc:docMk/>
            <pc:sldMk cId="331877920" sldId="260"/>
            <ac:picMk id="6" creationId="{53D5B1E1-F14B-4BEA-4C2E-A49AF6025480}"/>
          </ac:picMkLst>
        </pc:picChg>
        <pc:picChg chg="add mod">
          <ac:chgData name="Малика Исраилова" userId="05bc6063ecfc9998" providerId="LiveId" clId="{A2C08C60-A518-482B-A1CD-EE9B87EFB059}" dt="2023-05-06T18:06:34.804" v="462" actId="1076"/>
          <ac:picMkLst>
            <pc:docMk/>
            <pc:sldMk cId="331877920" sldId="260"/>
            <ac:picMk id="8" creationId="{083923CC-58DA-3370-CBA5-92B1D5706CE4}"/>
          </ac:picMkLst>
        </pc:picChg>
        <pc:picChg chg="add mod">
          <ac:chgData name="Малика Исраилова" userId="05bc6063ecfc9998" providerId="LiveId" clId="{A2C08C60-A518-482B-A1CD-EE9B87EFB059}" dt="2023-05-06T18:39:12.855" v="556" actId="208"/>
          <ac:picMkLst>
            <pc:docMk/>
            <pc:sldMk cId="331877920" sldId="260"/>
            <ac:picMk id="10" creationId="{35B2BEEB-3AF2-730A-A3D0-B16ABB9DF864}"/>
          </ac:picMkLst>
        </pc:picChg>
        <pc:picChg chg="add mod">
          <ac:chgData name="Малика Исраилова" userId="05bc6063ecfc9998" providerId="LiveId" clId="{A2C08C60-A518-482B-A1CD-EE9B87EFB059}" dt="2023-05-06T18:06:30.704" v="461" actId="1076"/>
          <ac:picMkLst>
            <pc:docMk/>
            <pc:sldMk cId="331877920" sldId="260"/>
            <ac:picMk id="12" creationId="{406CB92F-9B91-3E10-8635-5AB2B1989DA0}"/>
          </ac:picMkLst>
        </pc:picChg>
        <pc:picChg chg="add mod">
          <ac:chgData name="Малика Исраилова" userId="05bc6063ecfc9998" providerId="LiveId" clId="{A2C08C60-A518-482B-A1CD-EE9B87EFB059}" dt="2023-05-06T18:39:44.292" v="562" actId="208"/>
          <ac:picMkLst>
            <pc:docMk/>
            <pc:sldMk cId="331877920" sldId="260"/>
            <ac:picMk id="14" creationId="{BE0361AF-B55C-30F5-CC29-D92E82C03767}"/>
          </ac:picMkLst>
        </pc:picChg>
      </pc:sldChg>
      <pc:sldChg chg="addSp delSp modSp mod">
        <pc:chgData name="Малика Исраилова" userId="05bc6063ecfc9998" providerId="LiveId" clId="{A2C08C60-A518-482B-A1CD-EE9B87EFB059}" dt="2023-05-07T08:23:43.116" v="755" actId="255"/>
        <pc:sldMkLst>
          <pc:docMk/>
          <pc:sldMk cId="884575733" sldId="261"/>
        </pc:sldMkLst>
        <pc:spChg chg="mod">
          <ac:chgData name="Малика Исраилова" userId="05bc6063ecfc9998" providerId="LiveId" clId="{A2C08C60-A518-482B-A1CD-EE9B87EFB059}" dt="2023-05-06T18:40:47.426" v="579" actId="20577"/>
          <ac:spMkLst>
            <pc:docMk/>
            <pc:sldMk cId="884575733" sldId="261"/>
            <ac:spMk id="2" creationId="{213304E1-471E-6150-E684-7DE34D3074E8}"/>
          </ac:spMkLst>
        </pc:spChg>
        <pc:spChg chg="del">
          <ac:chgData name="Малика Исраилова" userId="05bc6063ecfc9998" providerId="LiveId" clId="{A2C08C60-A518-482B-A1CD-EE9B87EFB059}" dt="2023-05-06T18:07:33.739" v="466" actId="478"/>
          <ac:spMkLst>
            <pc:docMk/>
            <pc:sldMk cId="884575733" sldId="261"/>
            <ac:spMk id="3" creationId="{3917B7BC-B3C0-B775-2442-9AD0C6937899}"/>
          </ac:spMkLst>
        </pc:spChg>
        <pc:spChg chg="add mod">
          <ac:chgData name="Малика Исраилова" userId="05bc6063ecfc9998" providerId="LiveId" clId="{A2C08C60-A518-482B-A1CD-EE9B87EFB059}" dt="2023-05-07T08:23:43.116" v="755" actId="255"/>
          <ac:spMkLst>
            <pc:docMk/>
            <pc:sldMk cId="884575733" sldId="261"/>
            <ac:spMk id="4" creationId="{F67FBCA3-B171-1727-7D4F-77E8C3006667}"/>
          </ac:spMkLst>
        </pc:spChg>
      </pc:sldChg>
      <pc:sldChg chg="delSp modSp new del mod">
        <pc:chgData name="Малика Исраилова" userId="05bc6063ecfc9998" providerId="LiveId" clId="{A2C08C60-A518-482B-A1CD-EE9B87EFB059}" dt="2023-05-06T18:12:09.926" v="537" actId="2696"/>
        <pc:sldMkLst>
          <pc:docMk/>
          <pc:sldMk cId="1100161676" sldId="262"/>
        </pc:sldMkLst>
        <pc:spChg chg="mod">
          <ac:chgData name="Малика Исраилова" userId="05bc6063ecfc9998" providerId="LiveId" clId="{A2C08C60-A518-482B-A1CD-EE9B87EFB059}" dt="2023-05-06T18:09:16.594" v="523" actId="207"/>
          <ac:spMkLst>
            <pc:docMk/>
            <pc:sldMk cId="1100161676" sldId="262"/>
            <ac:spMk id="2" creationId="{15676CA7-6461-D505-10A6-F505139E38AE}"/>
          </ac:spMkLst>
        </pc:spChg>
        <pc:spChg chg="del">
          <ac:chgData name="Малика Исраилова" userId="05bc6063ecfc9998" providerId="LiveId" clId="{A2C08C60-A518-482B-A1CD-EE9B87EFB059}" dt="2023-05-06T18:09:33.267" v="524" actId="478"/>
          <ac:spMkLst>
            <pc:docMk/>
            <pc:sldMk cId="1100161676" sldId="262"/>
            <ac:spMk id="3" creationId="{2A7F02EB-4FA6-E1F7-5F8B-F8142AD46D56}"/>
          </ac:spMkLst>
        </pc:spChg>
      </pc:sldChg>
      <pc:sldChg chg="modSp new del mod">
        <pc:chgData name="Малика Исраилова" userId="05bc6063ecfc9998" providerId="LiveId" clId="{A2C08C60-A518-482B-A1CD-EE9B87EFB059}" dt="2023-05-06T18:11:33.693" v="533" actId="2696"/>
        <pc:sldMkLst>
          <pc:docMk/>
          <pc:sldMk cId="1365300020" sldId="263"/>
        </pc:sldMkLst>
        <pc:spChg chg="mod">
          <ac:chgData name="Малика Исраилова" userId="05bc6063ecfc9998" providerId="LiveId" clId="{A2C08C60-A518-482B-A1CD-EE9B87EFB059}" dt="2023-05-06T18:09:53.775" v="531" actId="122"/>
          <ac:spMkLst>
            <pc:docMk/>
            <pc:sldMk cId="1365300020" sldId="263"/>
            <ac:spMk id="2" creationId="{F9DA8A7E-C287-EFD9-5053-E48579F49F1A}"/>
          </ac:spMkLst>
        </pc:spChg>
      </pc:sldChg>
      <pc:sldChg chg="new del">
        <pc:chgData name="Малика Исраилова" userId="05bc6063ecfc9998" providerId="LiveId" clId="{A2C08C60-A518-482B-A1CD-EE9B87EFB059}" dt="2023-05-06T18:10:44.975" v="532" actId="2696"/>
        <pc:sldMkLst>
          <pc:docMk/>
          <pc:sldMk cId="1430615062" sldId="264"/>
        </pc:sldMkLst>
      </pc:sldChg>
      <pc:sldChg chg="delSp modSp new mod">
        <pc:chgData name="Малика Исраилова" userId="05bc6063ecfc9998" providerId="LiveId" clId="{A2C08C60-A518-482B-A1CD-EE9B87EFB059}" dt="2023-05-04T17:16:47.216" v="107" actId="207"/>
        <pc:sldMkLst>
          <pc:docMk/>
          <pc:sldMk cId="905020495" sldId="265"/>
        </pc:sldMkLst>
        <pc:spChg chg="del">
          <ac:chgData name="Малика Исраилова" userId="05bc6063ecfc9998" providerId="LiveId" clId="{A2C08C60-A518-482B-A1CD-EE9B87EFB059}" dt="2023-05-04T17:15:16.246" v="77" actId="478"/>
          <ac:spMkLst>
            <pc:docMk/>
            <pc:sldMk cId="905020495" sldId="265"/>
            <ac:spMk id="2" creationId="{45959BE3-AB3C-DF0D-0E00-869A6AC7BE1E}"/>
          </ac:spMkLst>
        </pc:spChg>
        <pc:spChg chg="mod">
          <ac:chgData name="Малика Исраилова" userId="05bc6063ecfc9998" providerId="LiveId" clId="{A2C08C60-A518-482B-A1CD-EE9B87EFB059}" dt="2023-05-04T17:16:47.216" v="107" actId="207"/>
          <ac:spMkLst>
            <pc:docMk/>
            <pc:sldMk cId="905020495" sldId="265"/>
            <ac:spMk id="3" creationId="{C50AEAC6-52B7-0EE2-CAF0-459DF15E2776}"/>
          </ac:spMkLst>
        </pc:spChg>
      </pc:sldChg>
      <pc:sldChg chg="addSp delSp modSp new mod">
        <pc:chgData name="Малика Исраилова" userId="05bc6063ecfc9998" providerId="LiveId" clId="{A2C08C60-A518-482B-A1CD-EE9B87EFB059}" dt="2023-05-06T16:51:46.779" v="143" actId="1076"/>
        <pc:sldMkLst>
          <pc:docMk/>
          <pc:sldMk cId="2576017720" sldId="266"/>
        </pc:sldMkLst>
        <pc:spChg chg="mod">
          <ac:chgData name="Малика Исраилова" userId="05bc6063ecfc9998" providerId="LiveId" clId="{A2C08C60-A518-482B-A1CD-EE9B87EFB059}" dt="2023-05-06T16:51:38.966" v="141" actId="207"/>
          <ac:spMkLst>
            <pc:docMk/>
            <pc:sldMk cId="2576017720" sldId="266"/>
            <ac:spMk id="2" creationId="{9A6B16AE-9532-BC17-E127-5DC606C2BECD}"/>
          </ac:spMkLst>
        </pc:spChg>
        <pc:spChg chg="del mod">
          <ac:chgData name="Малика Исраилова" userId="05bc6063ecfc9998" providerId="LiveId" clId="{A2C08C60-A518-482B-A1CD-EE9B87EFB059}" dt="2023-05-06T16:50:58.357" v="134" actId="478"/>
          <ac:spMkLst>
            <pc:docMk/>
            <pc:sldMk cId="2576017720" sldId="266"/>
            <ac:spMk id="3" creationId="{1DE8920B-48C0-D2F2-2C90-BEF1175E9C42}"/>
          </ac:spMkLst>
        </pc:spChg>
        <pc:picChg chg="add mod">
          <ac:chgData name="Малика Исраилова" userId="05bc6063ecfc9998" providerId="LiveId" clId="{A2C08C60-A518-482B-A1CD-EE9B87EFB059}" dt="2023-05-06T16:51:46.779" v="143" actId="1076"/>
          <ac:picMkLst>
            <pc:docMk/>
            <pc:sldMk cId="2576017720" sldId="266"/>
            <ac:picMk id="4" creationId="{6CEE1A9D-8388-4633-D32A-7C83E405BDB4}"/>
          </ac:picMkLst>
        </pc:picChg>
      </pc:sldChg>
      <pc:sldChg chg="delSp new mod">
        <pc:chgData name="Малика Исраилова" userId="05bc6063ecfc9998" providerId="LiveId" clId="{A2C08C60-A518-482B-A1CD-EE9B87EFB059}" dt="2023-05-06T18:11:45.381" v="536" actId="478"/>
        <pc:sldMkLst>
          <pc:docMk/>
          <pc:sldMk cId="3855939663" sldId="267"/>
        </pc:sldMkLst>
        <pc:spChg chg="del">
          <ac:chgData name="Малика Исраилова" userId="05bc6063ecfc9998" providerId="LiveId" clId="{A2C08C60-A518-482B-A1CD-EE9B87EFB059}" dt="2023-05-06T18:11:42.638" v="535" actId="478"/>
          <ac:spMkLst>
            <pc:docMk/>
            <pc:sldMk cId="3855939663" sldId="267"/>
            <ac:spMk id="2" creationId="{A8F0831C-8F9C-4F40-6EED-C418BED4314E}"/>
          </ac:spMkLst>
        </pc:spChg>
        <pc:spChg chg="del">
          <ac:chgData name="Малика Исраилова" userId="05bc6063ecfc9998" providerId="LiveId" clId="{A2C08C60-A518-482B-A1CD-EE9B87EFB059}" dt="2023-05-06T18:11:45.381" v="536" actId="478"/>
          <ac:spMkLst>
            <pc:docMk/>
            <pc:sldMk cId="3855939663" sldId="267"/>
            <ac:spMk id="3" creationId="{1804E4AA-7C59-6DCC-D3B0-520DFFA0C25E}"/>
          </ac:spMkLst>
        </pc:spChg>
      </pc:sldChg>
      <pc:sldChg chg="modSp new mod">
        <pc:chgData name="Малика Исраилова" userId="05bc6063ecfc9998" providerId="LiveId" clId="{A2C08C60-A518-482B-A1CD-EE9B87EFB059}" dt="2023-05-06T18:48:21.158" v="720" actId="1076"/>
        <pc:sldMkLst>
          <pc:docMk/>
          <pc:sldMk cId="1350440919" sldId="268"/>
        </pc:sldMkLst>
        <pc:spChg chg="mod">
          <ac:chgData name="Малика Исраилова" userId="05bc6063ecfc9998" providerId="LiveId" clId="{A2C08C60-A518-482B-A1CD-EE9B87EFB059}" dt="2023-05-06T18:43:17.850" v="587" actId="122"/>
          <ac:spMkLst>
            <pc:docMk/>
            <pc:sldMk cId="1350440919" sldId="268"/>
            <ac:spMk id="2" creationId="{051BB186-3A8F-06B3-F9D4-2F783B83763A}"/>
          </ac:spMkLst>
        </pc:spChg>
        <pc:spChg chg="mod">
          <ac:chgData name="Малика Исраилова" userId="05bc6063ecfc9998" providerId="LiveId" clId="{A2C08C60-A518-482B-A1CD-EE9B87EFB059}" dt="2023-05-06T18:48:21.158" v="720" actId="1076"/>
          <ac:spMkLst>
            <pc:docMk/>
            <pc:sldMk cId="1350440919" sldId="268"/>
            <ac:spMk id="3" creationId="{D5E0C43C-902B-6627-B4C4-DB0028F04FB1}"/>
          </ac:spMkLst>
        </pc:spChg>
      </pc:sldChg>
      <pc:sldMasterChg chg="setBg modSldLayout">
        <pc:chgData name="Малика Исраилова" userId="05bc6063ecfc9998" providerId="LiveId" clId="{A2C08C60-A518-482B-A1CD-EE9B87EFB059}" dt="2023-05-04T16:50:44.740" v="4"/>
        <pc:sldMasterMkLst>
          <pc:docMk/>
          <pc:sldMasterMk cId="1710552489" sldId="2147483648"/>
        </pc:sldMasterMkLst>
        <pc:sldLayoutChg chg="setBg">
          <pc:chgData name="Малика Исраилова" userId="05bc6063ecfc9998" providerId="LiveId" clId="{A2C08C60-A518-482B-A1CD-EE9B87EFB059}" dt="2023-05-04T16:50:44.740" v="4"/>
          <pc:sldLayoutMkLst>
            <pc:docMk/>
            <pc:sldMasterMk cId="1710552489" sldId="2147483648"/>
            <pc:sldLayoutMk cId="777780751" sldId="2147483649"/>
          </pc:sldLayoutMkLst>
        </pc:sldLayoutChg>
        <pc:sldLayoutChg chg="setBg">
          <pc:chgData name="Малика Исраилова" userId="05bc6063ecfc9998" providerId="LiveId" clId="{A2C08C60-A518-482B-A1CD-EE9B87EFB059}" dt="2023-05-04T16:50:44.740" v="4"/>
          <pc:sldLayoutMkLst>
            <pc:docMk/>
            <pc:sldMasterMk cId="1710552489" sldId="2147483648"/>
            <pc:sldLayoutMk cId="3615161807" sldId="2147483650"/>
          </pc:sldLayoutMkLst>
        </pc:sldLayoutChg>
        <pc:sldLayoutChg chg="setBg">
          <pc:chgData name="Малика Исраилова" userId="05bc6063ecfc9998" providerId="LiveId" clId="{A2C08C60-A518-482B-A1CD-EE9B87EFB059}" dt="2023-05-04T16:50:44.740" v="4"/>
          <pc:sldLayoutMkLst>
            <pc:docMk/>
            <pc:sldMasterMk cId="1710552489" sldId="2147483648"/>
            <pc:sldLayoutMk cId="1116979722" sldId="2147483651"/>
          </pc:sldLayoutMkLst>
        </pc:sldLayoutChg>
        <pc:sldLayoutChg chg="setBg">
          <pc:chgData name="Малика Исраилова" userId="05bc6063ecfc9998" providerId="LiveId" clId="{A2C08C60-A518-482B-A1CD-EE9B87EFB059}" dt="2023-05-04T16:50:44.740" v="4"/>
          <pc:sldLayoutMkLst>
            <pc:docMk/>
            <pc:sldMasterMk cId="1710552489" sldId="2147483648"/>
            <pc:sldLayoutMk cId="3000380520" sldId="2147483652"/>
          </pc:sldLayoutMkLst>
        </pc:sldLayoutChg>
        <pc:sldLayoutChg chg="setBg">
          <pc:chgData name="Малика Исраилова" userId="05bc6063ecfc9998" providerId="LiveId" clId="{A2C08C60-A518-482B-A1CD-EE9B87EFB059}" dt="2023-05-04T16:50:44.740" v="4"/>
          <pc:sldLayoutMkLst>
            <pc:docMk/>
            <pc:sldMasterMk cId="1710552489" sldId="2147483648"/>
            <pc:sldLayoutMk cId="1766876089" sldId="2147483653"/>
          </pc:sldLayoutMkLst>
        </pc:sldLayoutChg>
        <pc:sldLayoutChg chg="setBg">
          <pc:chgData name="Малика Исраилова" userId="05bc6063ecfc9998" providerId="LiveId" clId="{A2C08C60-A518-482B-A1CD-EE9B87EFB059}" dt="2023-05-04T16:50:44.740" v="4"/>
          <pc:sldLayoutMkLst>
            <pc:docMk/>
            <pc:sldMasterMk cId="1710552489" sldId="2147483648"/>
            <pc:sldLayoutMk cId="505044828" sldId="2147483654"/>
          </pc:sldLayoutMkLst>
        </pc:sldLayoutChg>
        <pc:sldLayoutChg chg="setBg">
          <pc:chgData name="Малика Исраилова" userId="05bc6063ecfc9998" providerId="LiveId" clId="{A2C08C60-A518-482B-A1CD-EE9B87EFB059}" dt="2023-05-04T16:50:44.740" v="4"/>
          <pc:sldLayoutMkLst>
            <pc:docMk/>
            <pc:sldMasterMk cId="1710552489" sldId="2147483648"/>
            <pc:sldLayoutMk cId="1108172765" sldId="2147483655"/>
          </pc:sldLayoutMkLst>
        </pc:sldLayoutChg>
        <pc:sldLayoutChg chg="setBg">
          <pc:chgData name="Малика Исраилова" userId="05bc6063ecfc9998" providerId="LiveId" clId="{A2C08C60-A518-482B-A1CD-EE9B87EFB059}" dt="2023-05-04T16:50:44.740" v="4"/>
          <pc:sldLayoutMkLst>
            <pc:docMk/>
            <pc:sldMasterMk cId="1710552489" sldId="2147483648"/>
            <pc:sldLayoutMk cId="3765085072" sldId="2147483656"/>
          </pc:sldLayoutMkLst>
        </pc:sldLayoutChg>
        <pc:sldLayoutChg chg="setBg">
          <pc:chgData name="Малика Исраилова" userId="05bc6063ecfc9998" providerId="LiveId" clId="{A2C08C60-A518-482B-A1CD-EE9B87EFB059}" dt="2023-05-04T16:50:44.740" v="4"/>
          <pc:sldLayoutMkLst>
            <pc:docMk/>
            <pc:sldMasterMk cId="1710552489" sldId="2147483648"/>
            <pc:sldLayoutMk cId="1867187442" sldId="2147483657"/>
          </pc:sldLayoutMkLst>
        </pc:sldLayoutChg>
        <pc:sldLayoutChg chg="setBg">
          <pc:chgData name="Малика Исраилова" userId="05bc6063ecfc9998" providerId="LiveId" clId="{A2C08C60-A518-482B-A1CD-EE9B87EFB059}" dt="2023-05-04T16:50:44.740" v="4"/>
          <pc:sldLayoutMkLst>
            <pc:docMk/>
            <pc:sldMasterMk cId="1710552489" sldId="2147483648"/>
            <pc:sldLayoutMk cId="1460857654" sldId="2147483658"/>
          </pc:sldLayoutMkLst>
        </pc:sldLayoutChg>
        <pc:sldLayoutChg chg="setBg">
          <pc:chgData name="Малика Исраилова" userId="05bc6063ecfc9998" providerId="LiveId" clId="{A2C08C60-A518-482B-A1CD-EE9B87EFB059}" dt="2023-05-04T16:50:44.740" v="4"/>
          <pc:sldLayoutMkLst>
            <pc:docMk/>
            <pc:sldMasterMk cId="1710552489" sldId="2147483648"/>
            <pc:sldLayoutMk cId="2662279932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690FA5-9D2D-98B9-4637-AF250F8EB2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B054FC-5DEF-060D-07F4-68D5B7F06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FE2935-49C2-2AA2-E49C-617CACC96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DC1-725E-4738-9058-B08F466DE9EF}" type="datetimeFigureOut">
              <a:rPr lang="ru-RU" smtClean="0"/>
              <a:t>07.05.2023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371D8E-7820-3BF0-0E2F-C1B5B18B8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F94883-A41C-B2EE-C5EB-C6A3EDEEF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C34CA-C620-410B-AAB7-520430C660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780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4817CD-7265-31B0-870F-0C153AFE4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AC7661E-884E-D8A7-2178-390FE4E83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39AA17-94AA-6FC4-8C2A-E14D6BE2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DC1-725E-4738-9058-B08F466DE9EF}" type="datetimeFigureOut">
              <a:rPr lang="ru-RU" smtClean="0"/>
              <a:t>07.05.2023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C7C107-1269-838A-48BC-B38DEA736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E4034E-4856-E812-1DC8-C8D8BBEB7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C34CA-C620-410B-AAB7-520430C660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85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FB74DD1-F869-4200-F07D-A91DB2945C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5A3EF7-5C2D-47C1-A32B-30005EE3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5A572C-54FD-EF34-C68F-69D79758F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DC1-725E-4738-9058-B08F466DE9EF}" type="datetimeFigureOut">
              <a:rPr lang="ru-RU" smtClean="0"/>
              <a:t>07.05.2023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9348DC-D4B2-F29F-50EF-8B4DEEE3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7414F3-BFE9-C1E5-56AB-BAEBD6FF3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C34CA-C620-410B-AAB7-520430C660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27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C7BB30-E206-5893-3928-EF94BC67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5D9EBE-EE46-AB82-60E8-874707054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0E15D8-84F2-D9DA-9E63-6DC9209E1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DC1-725E-4738-9058-B08F466DE9EF}" type="datetimeFigureOut">
              <a:rPr lang="ru-RU" smtClean="0"/>
              <a:t>07.05.2023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D249E1-549C-C01F-1DD3-A1F3E54C5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EFF944-C15B-F20C-A6D1-DA9B98D6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C34CA-C620-410B-AAB7-520430C660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16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6856C-1B81-473C-CD6A-808A36ED6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D601D1-9359-C4D9-5E83-D3548AC30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0846BB-7C62-AB00-F5DC-3A8E02892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DC1-725E-4738-9058-B08F466DE9EF}" type="datetimeFigureOut">
              <a:rPr lang="ru-RU" smtClean="0"/>
              <a:t>07.05.2023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677C1E-EA91-7962-C949-CD62D8DAF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3DFA56-E85D-384A-AB05-600CE87DD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C34CA-C620-410B-AAB7-520430C660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979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A29172-6886-2D3D-23B8-36EE0669B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4A6FF2-D5B8-CBE5-49ED-624DDCB87F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FF290CB-EB50-D0C7-DD40-E4EECA9A3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903A30C-5F94-30CE-9770-B9B3403AB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DC1-725E-4738-9058-B08F466DE9EF}" type="datetimeFigureOut">
              <a:rPr lang="ru-RU" smtClean="0"/>
              <a:t>07.05.2023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51696A-B368-EBAC-696C-5F6FFE243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F97B4B-CEA8-BEFB-4B7E-AB94B94B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C34CA-C620-410B-AAB7-520430C660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380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D24C63-F498-BB37-F152-8BF3EB4B7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67D58E-B329-F090-D632-711C54F8C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F27623-F05A-A1D5-595F-EF2826154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A20DD63-C886-447A-9F40-B4CC6363D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0E2CD72-C0F7-D173-1147-38381839E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3340410-8EF6-B328-74E1-E60679AFE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DC1-725E-4738-9058-B08F466DE9EF}" type="datetimeFigureOut">
              <a:rPr lang="ru-RU" smtClean="0"/>
              <a:t>07.05.2023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C0B8FEC-1EC3-40D3-1031-10959815C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CC43DFC-F618-EC0A-6408-E1CC1A494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C34CA-C620-410B-AAB7-520430C660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87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491B4-4316-17AC-0679-F91D6AE6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E531829-ED6A-A70D-AAF5-3287049A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DC1-725E-4738-9058-B08F466DE9EF}" type="datetimeFigureOut">
              <a:rPr lang="ru-RU" smtClean="0"/>
              <a:t>07.05.2023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46F3A54-F5FD-D828-C8F9-3CACAC160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0EB8EB-6FE8-C56D-EA00-EFEC737F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C34CA-C620-410B-AAB7-520430C660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04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CD2829F-C64F-AE76-0CF2-36728BD50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DC1-725E-4738-9058-B08F466DE9EF}" type="datetimeFigureOut">
              <a:rPr lang="ru-RU" smtClean="0"/>
              <a:t>07.05.2023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95D6506-4867-9BEC-6CB8-2E112B7EF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7E923FE-7FA1-155E-3657-5E1576FFE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C34CA-C620-410B-AAB7-520430C660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8172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8DC7F-043E-0FDF-91C9-5C3D66CA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996534-0F8C-75A7-EA0C-87AC582B1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A4714C-B7E9-3161-CF0E-5FC9877EE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1AB0DEC-9D6B-F0A0-549D-E4DB82F61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DC1-725E-4738-9058-B08F466DE9EF}" type="datetimeFigureOut">
              <a:rPr lang="ru-RU" smtClean="0"/>
              <a:t>07.05.2023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67C603-4807-87BC-9223-B6CAD90A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BC2B6B-B6F5-27C4-2A83-F66F8FD8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C34CA-C620-410B-AAB7-520430C660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5085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A2C060-E0FF-E911-018B-FCF918A82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5D34AE4-3039-868C-C0E0-3F367F1D3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2B1397-34C0-F929-DC5F-19E2C5FAC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83E430-F3ED-F15F-5C2B-D0782039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9DC1-725E-4738-9058-B08F466DE9EF}" type="datetimeFigureOut">
              <a:rPr lang="ru-RU" smtClean="0"/>
              <a:t>07.05.2023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6AE233-0688-0ADD-59F1-A2CE7D639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F6FCA4B-A936-F070-20A7-23781C61C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C34CA-C620-410B-AAB7-520430C660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7187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0"/>
              </a:schemeClr>
            </a:gs>
            <a:gs pos="55000">
              <a:schemeClr val="accent3">
                <a:lumMod val="97000"/>
                <a:lumOff val="3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559F28-D9E1-43F9-2AAE-5D03F0A9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EBB303-CC33-F788-4C3B-343D525A3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77C56E-DA60-9B1D-5444-E8AE963CD1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39DC1-725E-4738-9058-B08F466DE9EF}" type="datetimeFigureOut">
              <a:rPr lang="ru-RU" smtClean="0"/>
              <a:t>07.05.2023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DB42F5-96E0-17E5-240B-0CE43346C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569786-6795-FF67-D901-76D58EE02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C34CA-C620-410B-AAB7-520430C660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552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826259-10F6-5FB0-D6AD-5DB4E3FF2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1015"/>
            <a:ext cx="9144000" cy="2387600"/>
          </a:xfrm>
        </p:spPr>
        <p:txBody>
          <a:bodyPr/>
          <a:lstStyle/>
          <a:p>
            <a:r>
              <a:rPr lang="ru-RU" sz="6600" b="1" dirty="0">
                <a:solidFill>
                  <a:srgbClr val="C00000"/>
                </a:solidFill>
              </a:rPr>
              <a:t>Курсовой</a:t>
            </a:r>
            <a:r>
              <a:rPr lang="ru-RU" sz="6600" b="1" dirty="0">
                <a:solidFill>
                  <a:srgbClr val="FF0000"/>
                </a:solidFill>
              </a:rPr>
              <a:t> </a:t>
            </a:r>
            <a:r>
              <a:rPr lang="ru-RU" sz="6600" b="1" dirty="0">
                <a:solidFill>
                  <a:srgbClr val="C00000"/>
                </a:solidFill>
              </a:rPr>
              <a:t>проект</a:t>
            </a:r>
            <a:r>
              <a:rPr lang="ru-RU" sz="6600" b="1" dirty="0">
                <a:solidFill>
                  <a:srgbClr val="FF0000"/>
                </a:solidFill>
              </a:rPr>
              <a:t> </a:t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2AC1B40-D64E-DE52-1215-593EAD375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798" y="1780219"/>
            <a:ext cx="4257681" cy="1655762"/>
          </a:xfrm>
        </p:spPr>
        <p:txBody>
          <a:bodyPr/>
          <a:lstStyle/>
          <a:p>
            <a:r>
              <a:rPr lang="ru-RU" sz="2800" b="1" dirty="0">
                <a:latin typeface="+mj-lt"/>
              </a:rPr>
              <a:t>Тема:</a:t>
            </a:r>
          </a:p>
          <a:p>
            <a:r>
              <a:rPr lang="ru-RU" sz="28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Разработка сайта для тюнинг-салона «</a:t>
            </a:r>
            <a:r>
              <a:rPr lang="en-US" sz="28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Car Max</a:t>
            </a:r>
            <a:r>
              <a:rPr lang="ru-RU" sz="28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»</a:t>
            </a:r>
            <a:endParaRPr lang="ru-RU" sz="2800" b="1" dirty="0">
              <a:effectLst/>
              <a:latin typeface="+mj-lt"/>
              <a:ea typeface="Calibri" panose="020F0502020204030204" pitchFamily="34" charset="0"/>
            </a:endParaRP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C40AE-DBD1-16F2-5705-3DDA72EAB012}"/>
              </a:ext>
            </a:extLst>
          </p:cNvPr>
          <p:cNvSpPr txBox="1"/>
          <p:nvPr/>
        </p:nvSpPr>
        <p:spPr>
          <a:xfrm>
            <a:off x="6249781" y="4443348"/>
            <a:ext cx="533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/>
              <a:t>Работу выполнил: </a:t>
            </a:r>
          </a:p>
          <a:p>
            <a:pPr algn="r"/>
            <a:r>
              <a:rPr lang="ru-RU" sz="2000" dirty="0"/>
              <a:t>студент группы 3ИСиП1-20Р</a:t>
            </a:r>
          </a:p>
          <a:p>
            <a:pPr algn="r"/>
            <a:r>
              <a:rPr lang="ru-RU" sz="2000" dirty="0" err="1"/>
              <a:t>Приписнов</a:t>
            </a:r>
            <a:r>
              <a:rPr lang="ru-RU" sz="2000" dirty="0"/>
              <a:t> Максим Михайлович</a:t>
            </a:r>
          </a:p>
          <a:p>
            <a:pPr algn="r"/>
            <a:r>
              <a:rPr lang="ru-RU" sz="2000" dirty="0"/>
              <a:t>Преподаватель: </a:t>
            </a:r>
          </a:p>
          <a:p>
            <a:pPr algn="r"/>
            <a:r>
              <a:rPr lang="ru-RU" sz="2000" dirty="0"/>
              <a:t>Стрельцова Вера Александровна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B7A3A7-4BE2-6AC8-1944-565504CE7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728" y="1701965"/>
            <a:ext cx="3428833" cy="204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EBE0378-4A34-1FD4-F8AA-A6C0070C8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69" y="3128857"/>
            <a:ext cx="5393940" cy="358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036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50AEAC6-52B7-0EE2-CAF0-459DF15E2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075" y="2506662"/>
            <a:ext cx="1055185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dirty="0">
                <a:solidFill>
                  <a:srgbClr val="C00000"/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905020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DE2F5AF-DB5F-6747-0C8F-ABA8681AB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22" y="754602"/>
            <a:ext cx="6572990" cy="211960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5100" b="1" dirty="0">
                <a:solidFill>
                  <a:srgbClr val="C00000"/>
                </a:solidFill>
                <a:latin typeface="+mj-lt"/>
                <a:ea typeface="Times New Roman" panose="02020603050405020304" pitchFamily="18" charset="0"/>
              </a:rPr>
              <a:t>Цель проекта: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>
                <a:latin typeface="+mj-lt"/>
                <a:ea typeface="Times New Roman" panose="02020603050405020304" pitchFamily="18" charset="0"/>
              </a:rPr>
              <a:t>А</a:t>
            </a:r>
            <a:r>
              <a:rPr lang="ru-RU" b="1" dirty="0">
                <a:effectLst/>
                <a:latin typeface="+mj-lt"/>
                <a:ea typeface="Times New Roman" panose="02020603050405020304" pitchFamily="18" charset="0"/>
              </a:rPr>
              <a:t>нализ предметной области, разработка, тестирование и отладка интернет-ресурса на тему «Разработка сайта для тюнинг-салона “</a:t>
            </a:r>
            <a:r>
              <a:rPr lang="en-US" b="1" dirty="0">
                <a:effectLst/>
                <a:latin typeface="+mj-lt"/>
                <a:ea typeface="Times New Roman" panose="02020603050405020304" pitchFamily="18" charset="0"/>
              </a:rPr>
              <a:t>Car Max</a:t>
            </a:r>
            <a:r>
              <a:rPr lang="ru-RU" b="1" dirty="0">
                <a:effectLst/>
                <a:latin typeface="+mj-lt"/>
                <a:ea typeface="Times New Roman" panose="02020603050405020304" pitchFamily="18" charset="0"/>
              </a:rPr>
              <a:t>”» с применением технологий HTML5, CSS3</a:t>
            </a:r>
            <a:r>
              <a:rPr lang="ru-RU" b="1" dirty="0">
                <a:solidFill>
                  <a:srgbClr val="212121"/>
                </a:solidFill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212121"/>
                </a:solidFill>
                <a:effectLst/>
                <a:latin typeface="+mj-lt"/>
                <a:ea typeface="Times New Roman" panose="02020603050405020304" pitchFamily="18" charset="0"/>
              </a:rPr>
              <a:t>JavaScript</a:t>
            </a:r>
            <a:r>
              <a:rPr lang="ru-RU" b="1" dirty="0">
                <a:solidFill>
                  <a:srgbClr val="212121"/>
                </a:solidFill>
                <a:effectLst/>
                <a:latin typeface="+mj-lt"/>
                <a:ea typeface="Times New Roman" panose="02020603050405020304" pitchFamily="18" charset="0"/>
              </a:rPr>
              <a:t>.</a:t>
            </a:r>
            <a:endParaRPr lang="ru-RU" b="1" dirty="0">
              <a:effectLst/>
              <a:latin typeface="+mj-lt"/>
              <a:ea typeface="Calibri" panose="020F0502020204030204" pitchFamily="34" charset="0"/>
            </a:endParaRP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422692-B74E-DCF5-926E-5250F8B7E030}"/>
              </a:ext>
            </a:extLst>
          </p:cNvPr>
          <p:cNvSpPr txBox="1"/>
          <p:nvPr/>
        </p:nvSpPr>
        <p:spPr>
          <a:xfrm>
            <a:off x="3366116" y="3113857"/>
            <a:ext cx="8211844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r"/>
            <a:r>
              <a:rPr lang="ru-RU" sz="3200" b="1" dirty="0">
                <a:solidFill>
                  <a:srgbClr val="C00000"/>
                </a:solidFill>
                <a:effectLst/>
                <a:latin typeface="+mj-lt"/>
                <a:ea typeface="Times New Roman" panose="02020603050405020304" pitchFamily="18" charset="0"/>
              </a:rPr>
              <a:t>Задачи проекта:</a:t>
            </a:r>
            <a:endParaRPr lang="ru-RU" sz="3200" b="1" dirty="0">
              <a:solidFill>
                <a:srgbClr val="C00000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pPr lvl="0" algn="r"/>
            <a:r>
              <a:rPr lang="ru-RU" sz="2000" b="1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Создание дизайна в 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Figma </a:t>
            </a:r>
            <a:r>
              <a:rPr lang="ru-RU" sz="2000" b="1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и векторных изображений в 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Inscape</a:t>
            </a:r>
            <a:r>
              <a:rPr lang="ru-RU" sz="2000" b="1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;</a:t>
            </a:r>
            <a:endParaRPr lang="ru-RU" sz="2000" b="1" dirty="0">
              <a:solidFill>
                <a:schemeClr val="bg2">
                  <a:lumMod val="10000"/>
                </a:schemeClr>
              </a:solidFill>
              <a:effectLst/>
              <a:latin typeface="+mj-lt"/>
              <a:ea typeface="Calibri" panose="020F0502020204030204" pitchFamily="34" charset="0"/>
            </a:endParaRPr>
          </a:p>
          <a:p>
            <a:pPr lvl="0" algn="r"/>
            <a:r>
              <a:rPr lang="ru-RU" sz="2000" b="1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Провести анализ предметной области разрабатываемого интернет-ресурса;</a:t>
            </a:r>
            <a:endParaRPr lang="ru-RU" sz="2000" b="1" dirty="0">
              <a:solidFill>
                <a:schemeClr val="bg2">
                  <a:lumMod val="10000"/>
                </a:schemeClr>
              </a:solidFill>
              <a:effectLst/>
              <a:latin typeface="+mj-lt"/>
              <a:ea typeface="Calibri" panose="020F0502020204030204" pitchFamily="34" charset="0"/>
            </a:endParaRPr>
          </a:p>
          <a:p>
            <a:pPr lvl="0" algn="r"/>
            <a:r>
              <a:rPr lang="ru-RU" sz="2000" b="1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Обосновать выбор технологий разработки интернет-ресурса;</a:t>
            </a:r>
            <a:endParaRPr lang="ru-RU" sz="2000" b="1" dirty="0">
              <a:solidFill>
                <a:schemeClr val="bg2">
                  <a:lumMod val="10000"/>
                </a:schemeClr>
              </a:solidFill>
              <a:effectLst/>
              <a:latin typeface="+mj-lt"/>
              <a:ea typeface="Calibri" panose="020F0502020204030204" pitchFamily="34" charset="0"/>
            </a:endParaRPr>
          </a:p>
          <a:p>
            <a:pPr lvl="0" algn="r"/>
            <a:r>
              <a:rPr lang="ru-RU" sz="2000" b="1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Создать страницу интернет-ресурса с применением технологий HTML5, CSS3;</a:t>
            </a:r>
            <a:endParaRPr lang="ru-RU" sz="2000" b="1" dirty="0">
              <a:solidFill>
                <a:schemeClr val="bg2">
                  <a:lumMod val="10000"/>
                </a:schemeClr>
              </a:solidFill>
              <a:effectLst/>
              <a:latin typeface="+mj-lt"/>
              <a:ea typeface="Calibri" panose="020F0502020204030204" pitchFamily="34" charset="0"/>
            </a:endParaRPr>
          </a:p>
          <a:p>
            <a:pPr lvl="0" algn="r"/>
            <a:r>
              <a:rPr lang="ru-RU" sz="2000" b="1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Реализовать слой клиентской логики веб-страницы с применением технологии HTML5 и C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S</a:t>
            </a:r>
            <a:r>
              <a:rPr lang="ru-RU" sz="2000" b="1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S3;</a:t>
            </a:r>
            <a:endParaRPr lang="ru-RU" sz="2000" b="1" dirty="0">
              <a:solidFill>
                <a:schemeClr val="bg2">
                  <a:lumMod val="10000"/>
                </a:schemeClr>
              </a:solidFill>
              <a:effectLst/>
              <a:latin typeface="+mj-lt"/>
              <a:ea typeface="Calibri" panose="020F0502020204030204" pitchFamily="34" charset="0"/>
            </a:endParaRPr>
          </a:p>
          <a:p>
            <a:pPr lvl="0" algn="r"/>
            <a:r>
              <a:rPr lang="ru-RU" sz="2000" b="1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Реализовать интерактивность на веб-странице с помощью 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JavaScript.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156835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EC5D9-070E-5CF6-1D00-FB02411B9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707" y="285225"/>
            <a:ext cx="3522586" cy="132556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rgbClr val="C00000"/>
                </a:solidFill>
              </a:rPr>
              <a:t>Шаги работы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EBB9C-363A-CE80-D104-12B0AF1DAEE0}"/>
              </a:ext>
            </a:extLst>
          </p:cNvPr>
          <p:cNvSpPr txBox="1"/>
          <p:nvPr/>
        </p:nvSpPr>
        <p:spPr>
          <a:xfrm>
            <a:off x="3027285" y="1823854"/>
            <a:ext cx="592140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Создание макета - </a:t>
            </a:r>
            <a:r>
              <a:rPr lang="en-US" sz="2400" b="1" dirty="0">
                <a:solidFill>
                  <a:schemeClr val="bg1"/>
                </a:solidFill>
              </a:rPr>
              <a:t>Figma</a:t>
            </a:r>
            <a:endParaRPr lang="ru-RU" sz="2400" b="1" dirty="0">
              <a:solidFill>
                <a:schemeClr val="bg1"/>
              </a:solidFill>
            </a:endParaRPr>
          </a:p>
          <a:p>
            <a:pPr algn="ctr"/>
            <a:endParaRPr lang="ru-RU" sz="2400" b="1" dirty="0"/>
          </a:p>
          <a:p>
            <a:pPr algn="ctr"/>
            <a:r>
              <a:rPr lang="ru-RU" sz="2400" b="1" dirty="0"/>
              <a:t>Создание иконок</a:t>
            </a:r>
            <a:r>
              <a:rPr lang="en-US" sz="2400" b="1" dirty="0"/>
              <a:t> - </a:t>
            </a:r>
            <a:r>
              <a:rPr lang="en-US" sz="2400" b="1" dirty="0">
                <a:solidFill>
                  <a:schemeClr val="bg1"/>
                </a:solidFill>
              </a:rPr>
              <a:t>Inkscape</a:t>
            </a:r>
            <a:endParaRPr lang="ru-RU" sz="2400" b="1" dirty="0">
              <a:solidFill>
                <a:schemeClr val="bg1"/>
              </a:solidFill>
            </a:endParaRPr>
          </a:p>
          <a:p>
            <a:pPr algn="ctr"/>
            <a:endParaRPr lang="ru-RU" sz="2400" b="1" dirty="0"/>
          </a:p>
          <a:p>
            <a:pPr algn="ctr"/>
            <a:r>
              <a:rPr lang="ru-RU" sz="2400" b="1" dirty="0"/>
              <a:t>Верстка</a:t>
            </a:r>
            <a:r>
              <a:rPr lang="en-US" sz="2400" b="1" dirty="0"/>
              <a:t> </a:t>
            </a:r>
            <a:r>
              <a:rPr lang="ru-RU" sz="2400" b="1" dirty="0"/>
              <a:t>-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bg1"/>
                </a:solidFill>
              </a:rPr>
              <a:t>Visual Studio Code (HTML, CSS, JavaScript)</a:t>
            </a:r>
            <a:endParaRPr lang="ru-RU" sz="2400" b="1" dirty="0">
              <a:solidFill>
                <a:schemeClr val="bg1"/>
              </a:solidFill>
            </a:endParaRPr>
          </a:p>
          <a:p>
            <a:pPr algn="ctr"/>
            <a:endParaRPr lang="en-US" sz="2400" b="1" dirty="0"/>
          </a:p>
          <a:p>
            <a:pPr algn="ctr"/>
            <a:r>
              <a:rPr lang="ru-RU" sz="2400" b="1" dirty="0"/>
              <a:t>Тестирование – </a:t>
            </a:r>
            <a:r>
              <a:rPr lang="en-US" sz="2400" b="1" dirty="0">
                <a:solidFill>
                  <a:schemeClr val="bg1"/>
                </a:solidFill>
              </a:rPr>
              <a:t>Chrome</a:t>
            </a:r>
            <a:r>
              <a:rPr lang="ru-RU" sz="2400" b="1" dirty="0">
                <a:solidFill>
                  <a:schemeClr val="bg1"/>
                </a:solidFill>
              </a:rPr>
              <a:t>, Яндекс</a:t>
            </a:r>
            <a:endParaRPr lang="en-US" sz="2400" b="1" dirty="0">
              <a:solidFill>
                <a:schemeClr val="bg1"/>
              </a:solidFill>
            </a:endParaRPr>
          </a:p>
          <a:p>
            <a:endParaRPr lang="en-US" sz="2400" b="1" dirty="0"/>
          </a:p>
          <a:p>
            <a:endParaRPr lang="ru-RU" sz="2400" b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568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6B16AE-9532-BC17-E127-5DC606C2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rgbClr val="C00000"/>
                </a:solidFill>
              </a:rPr>
              <a:t>Создание макета в программе </a:t>
            </a:r>
            <a:r>
              <a:rPr lang="en-US" sz="3600" dirty="0">
                <a:solidFill>
                  <a:srgbClr val="C00000"/>
                </a:solidFill>
              </a:rPr>
              <a:t>Figma</a:t>
            </a:r>
            <a:br>
              <a:rPr lang="ru-RU" sz="3600" dirty="0">
                <a:solidFill>
                  <a:srgbClr val="C00000"/>
                </a:solidFill>
              </a:rPr>
            </a:br>
            <a:endParaRPr lang="ru-RU" sz="3600" dirty="0">
              <a:solidFill>
                <a:srgbClr val="C0000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EE1A9D-8388-4633-D32A-7C83E405B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61" y="1979722"/>
            <a:ext cx="7775878" cy="3810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6017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9ED53-4CD3-A646-751E-4D33E92F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rgbClr val="C00000"/>
                </a:solidFill>
              </a:rPr>
              <a:t>Создание иконок в </a:t>
            </a:r>
            <a:r>
              <a:rPr lang="en-US" kern="0" dirty="0">
                <a:solidFill>
                  <a:srgbClr val="C00000"/>
                </a:solidFill>
                <a:effectLst/>
                <a:ea typeface="Times New Roman" panose="02020603050405020304" pitchFamily="18" charset="0"/>
              </a:rPr>
              <a:t>Inkscape</a:t>
            </a:r>
            <a:endParaRPr lang="ru-RU" dirty="0">
              <a:solidFill>
                <a:srgbClr val="C0000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617D2A-1A46-2F88-BF4C-5E37946CE6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27" b="5721"/>
          <a:stretch/>
        </p:blipFill>
        <p:spPr bwMode="auto">
          <a:xfrm>
            <a:off x="2817254" y="1325563"/>
            <a:ext cx="6557492" cy="50860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D5B1E1-F14B-4BEA-4C2E-A49AF6025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375" y="4246055"/>
            <a:ext cx="1756706" cy="261194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83923CC-58DA-3370-CBA5-92B1D5706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96662" y="4107376"/>
            <a:ext cx="1943247" cy="288930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B2BEEB-3AF2-730A-A3D0-B16ABB9DF8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1820" y="2182750"/>
            <a:ext cx="1605434" cy="238702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06CB92F-9B91-3E10-8635-5AB2B1989D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22818" y="1795920"/>
            <a:ext cx="1690936" cy="251415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E0361AF-B55C-30F5-CC29-D92E82C037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9375" y="35186"/>
            <a:ext cx="1756705" cy="261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7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304E1-471E-6150-E684-7DE34D30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C00000"/>
                </a:solidFill>
              </a:rPr>
              <a:t>Создание</a:t>
            </a:r>
            <a:r>
              <a:rPr lang="ru-RU" sz="4400" dirty="0">
                <a:solidFill>
                  <a:srgbClr val="C00000"/>
                </a:solidFill>
              </a:rPr>
              <a:t> кода</a:t>
            </a:r>
            <a:endParaRPr lang="ru-RU" dirty="0">
              <a:solidFill>
                <a:srgbClr val="C0000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3E44EE-576B-40D5-AD74-6037674813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2033" y="1509738"/>
            <a:ext cx="10727933" cy="48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75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F2E964-4FD5-5D20-F9B3-6003995FD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C00000"/>
                </a:solidFill>
              </a:rPr>
              <a:t>Вид сайта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231A82B-6F98-4E70-AE26-38D4E23CD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391795-D2E1-474E-AC62-54B4E8346E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990" y="1326626"/>
            <a:ext cx="5940425" cy="2946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97DEA5-D4BA-4D64-9074-B6C0653B11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23472" y="3361690"/>
            <a:ext cx="5940425" cy="295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10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2231D7-5153-4DA9-B6F6-CD3FA257DE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8927" y="434716"/>
            <a:ext cx="5940425" cy="287210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5BAD6F-ADB2-4326-9FEF-8F12FA4210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38926" y="3429000"/>
            <a:ext cx="5940425" cy="31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39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1BB186-3A8F-06B3-F9D4-2F783B837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C00000"/>
                </a:solidFill>
              </a:rPr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E0C43C-902B-6627-B4C4-DB0028F04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Цель проекта достигнута</a:t>
            </a:r>
          </a:p>
          <a:p>
            <a:pPr marL="0" indent="0" algn="ctr">
              <a:buNone/>
            </a:pPr>
            <a:r>
              <a:rPr lang="ru-RU" dirty="0"/>
              <a:t>Сайт создан</a:t>
            </a:r>
          </a:p>
          <a:p>
            <a:pPr marL="0" indent="0" algn="ctr">
              <a:buNone/>
            </a:pPr>
            <a:r>
              <a:rPr lang="ru-RU" dirty="0"/>
              <a:t>Тестирование пройдено</a:t>
            </a:r>
          </a:p>
          <a:p>
            <a:pPr marL="0" indent="0" algn="ctr">
              <a:buNone/>
            </a:pPr>
            <a:r>
              <a:rPr lang="ru-RU" dirty="0"/>
              <a:t>Дефектов не выявлено</a:t>
            </a:r>
          </a:p>
          <a:p>
            <a:pPr marL="0" indent="0" algn="ctr">
              <a:buNone/>
            </a:pPr>
            <a:r>
              <a:rPr lang="ru-RU" dirty="0"/>
              <a:t>Всё работает исправно 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044091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2994</TotalTime>
  <Words>177</Words>
  <Application>Microsoft Office PowerPoint</Application>
  <PresentationFormat>Широкоэкранный</PresentationFormat>
  <Paragraphs>37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Курсовой проект  </vt:lpstr>
      <vt:lpstr>Презентация PowerPoint</vt:lpstr>
      <vt:lpstr>Шаги работы</vt:lpstr>
      <vt:lpstr>Создание макета в программе Figma </vt:lpstr>
      <vt:lpstr>Создание иконок в Inkscape</vt:lpstr>
      <vt:lpstr>Создание кода</vt:lpstr>
      <vt:lpstr>Вид сайта</vt:lpstr>
      <vt:lpstr>Презентация PowerPoint</vt:lpstr>
      <vt:lpstr>Вывод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Курсовой проект  </dc:title>
  <dc:creator>Малика Исраилова</dc:creator>
  <cp:lastModifiedBy>Максим Приписнов</cp:lastModifiedBy>
  <cp:revision>3</cp:revision>
  <dcterms:created xsi:type="dcterms:W3CDTF">2023-05-04T16:44:06Z</dcterms:created>
  <dcterms:modified xsi:type="dcterms:W3CDTF">2023-05-07T11:31:10Z</dcterms:modified>
</cp:coreProperties>
</file>